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2" y="1143"/>
            <a:ext cx="12287784" cy="68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668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320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670"/>
            <a:ext cx="12189461" cy="68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5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779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226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85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314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737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04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299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D03B-6F63-264A-8BA7-E046EE8565BD}" type="datetimeFigureOut">
              <a:rPr lang="es-ES_tradnl" smtClean="0"/>
              <a:t>30/01/2018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F5AA-9674-A447-8E7B-E748F251E3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06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02822" y="2352782"/>
            <a:ext cx="6801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5000" b="1" dirty="0" smtClean="0">
                <a:solidFill>
                  <a:schemeClr val="bg1"/>
                </a:solidFill>
                <a:latin typeface="Kohinoor Devanagari" charset="0"/>
                <a:ea typeface="Kohinoor Devanagari" charset="0"/>
                <a:cs typeface="Kohinoor Devanagari" charset="0"/>
              </a:rPr>
              <a:t>ESTE ES EL TÍTULO</a:t>
            </a:r>
          </a:p>
          <a:p>
            <a:pPr algn="r"/>
            <a:r>
              <a:rPr lang="es-ES_tradnl" sz="5000" b="1" dirty="0" smtClean="0">
                <a:solidFill>
                  <a:schemeClr val="bg1"/>
                </a:solidFill>
                <a:latin typeface="Kohinoor Devanagari" charset="0"/>
                <a:ea typeface="Kohinoor Devanagari" charset="0"/>
                <a:cs typeface="Kohinoor Devanagari" charset="0"/>
              </a:rPr>
              <a:t>DE</a:t>
            </a:r>
            <a:r>
              <a:rPr lang="es-ES_tradnl" sz="5000" b="1" dirty="0">
                <a:solidFill>
                  <a:schemeClr val="bg1"/>
                </a:solidFill>
                <a:latin typeface="Kohinoor Devanagari" charset="0"/>
                <a:ea typeface="Kohinoor Devanagari" charset="0"/>
                <a:cs typeface="Kohinoor Devanagari" charset="0"/>
              </a:rPr>
              <a:t> </a:t>
            </a:r>
            <a:r>
              <a:rPr lang="es-ES_tradnl" sz="5000" b="1" dirty="0" smtClean="0">
                <a:solidFill>
                  <a:schemeClr val="bg1"/>
                </a:solidFill>
                <a:latin typeface="Kohinoor Devanagari" charset="0"/>
                <a:ea typeface="Kohinoor Devanagari" charset="0"/>
                <a:cs typeface="Kohinoor Devanagari" charset="0"/>
              </a:rPr>
              <a:t>LA PRESENTACIÓN</a:t>
            </a:r>
            <a:endParaRPr lang="es-ES_tradnl" sz="5000" b="1" dirty="0">
              <a:solidFill>
                <a:schemeClr val="bg1"/>
              </a:solidFill>
              <a:latin typeface="Kohinoor Devanagari" charset="0"/>
              <a:ea typeface="Kohinoor Devanagari" charset="0"/>
              <a:cs typeface="Kohinoor Devanagar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92203" y="3893906"/>
            <a:ext cx="701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600" dirty="0" smtClean="0">
                <a:solidFill>
                  <a:srgbClr val="F6841B"/>
                </a:solidFill>
                <a:latin typeface="Kohinoor Devanagari" charset="0"/>
                <a:ea typeface="Kohinoor Devanagari" charset="0"/>
                <a:cs typeface="Kohinoor Devanagari" charset="0"/>
              </a:rPr>
              <a:t> </a:t>
            </a:r>
            <a:r>
              <a:rPr lang="es-ES_tradnl" sz="3000" dirty="0" smtClean="0">
                <a:solidFill>
                  <a:srgbClr val="F6841B"/>
                </a:solidFill>
                <a:latin typeface="Kohinoor Devanagari" charset="0"/>
                <a:ea typeface="Kohinoor Devanagari" charset="0"/>
                <a:cs typeface="Kohinoor Devanagari" charset="0"/>
              </a:rPr>
              <a:t>Este es el subtítulo de la presentación</a:t>
            </a:r>
            <a:endParaRPr lang="es-ES_tradnl" sz="3000" dirty="0">
              <a:solidFill>
                <a:srgbClr val="F6841B"/>
              </a:solidFill>
              <a:latin typeface="Kohinoor Devanagari" charset="0"/>
              <a:ea typeface="Kohinoor Devanagari" charset="0"/>
              <a:cs typeface="Kohinoor Devanagari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H="1" flipV="1">
            <a:off x="4710702" y="4540237"/>
            <a:ext cx="6554914" cy="85218"/>
          </a:xfrm>
          <a:prstGeom prst="line">
            <a:avLst/>
          </a:prstGeom>
          <a:ln>
            <a:solidFill>
              <a:srgbClr val="F68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39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6787" y="365567"/>
            <a:ext cx="494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hinoor Devanagari" charset="0"/>
                <a:ea typeface="Kohinoor Devanagari" charset="0"/>
                <a:cs typeface="Kohinoor Devanagari" charset="0"/>
              </a:rPr>
              <a:t>T</a:t>
            </a:r>
            <a:r>
              <a:rPr lang="es-E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hinoor Devanagari" charset="0"/>
                <a:ea typeface="Kohinoor Devanagari" charset="0"/>
                <a:cs typeface="Kohinoor Devanagari" charset="0"/>
              </a:rPr>
              <a:t>ítulo</a:t>
            </a:r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hinoor Devanagari" charset="0"/>
                <a:ea typeface="Kohinoor Devanagari" charset="0"/>
                <a:cs typeface="Kohinoor Devanagari" charset="0"/>
              </a:rPr>
              <a:t> de la página</a:t>
            </a:r>
            <a:endParaRPr lang="es-ES_tradnl" sz="2800" b="1" dirty="0">
              <a:solidFill>
                <a:schemeClr val="tx1">
                  <a:lumMod val="75000"/>
                  <a:lumOff val="25000"/>
                </a:schemeClr>
              </a:solidFill>
              <a:latin typeface="Kohinoor Devanagari" charset="0"/>
              <a:ea typeface="Kohinoor Devanagari" charset="0"/>
              <a:cs typeface="Kohinoor Devanagari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8980"/>
          <a:stretch/>
        </p:blipFill>
        <p:spPr>
          <a:xfrm>
            <a:off x="692294" y="1008185"/>
            <a:ext cx="4946868" cy="300178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943600" y="1008185"/>
            <a:ext cx="5486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Subt</a:t>
            </a:r>
            <a:r>
              <a:rPr lang="es-E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ítulo</a:t>
            </a:r>
            <a:endParaRPr lang="es-ES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dolor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sed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euismod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ut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dolore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magna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wisi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tation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nisl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ut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wisi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tatiostis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tation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loborti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6787" y="4248766"/>
            <a:ext cx="1084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dolor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sed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euismod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ut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dolore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magna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wisi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tation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nisl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ut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64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130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Kohinoor Devanagari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Patricia Ruh</cp:lastModifiedBy>
  <cp:revision>6</cp:revision>
  <dcterms:created xsi:type="dcterms:W3CDTF">2018-01-25T17:15:20Z</dcterms:created>
  <dcterms:modified xsi:type="dcterms:W3CDTF">2018-01-30T21:40:12Z</dcterms:modified>
</cp:coreProperties>
</file>